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12"/>
  </p:notesMasterIdLst>
  <p:sldIdLst>
    <p:sldId id="571" r:id="rId2"/>
    <p:sldId id="624" r:id="rId3"/>
    <p:sldId id="599" r:id="rId4"/>
    <p:sldId id="620" r:id="rId5"/>
    <p:sldId id="623" r:id="rId6"/>
    <p:sldId id="622" r:id="rId7"/>
    <p:sldId id="621" r:id="rId8"/>
    <p:sldId id="625" r:id="rId9"/>
    <p:sldId id="626" r:id="rId10"/>
    <p:sldId id="619" r:id="rId11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382" autoAdjust="0"/>
    <p:restoredTop sz="94660"/>
  </p:normalViewPr>
  <p:slideViewPr>
    <p:cSldViewPr>
      <p:cViewPr varScale="1">
        <p:scale>
          <a:sx n="107" d="100"/>
          <a:sy n="107" d="100"/>
        </p:scale>
        <p:origin x="1920" y="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KoPubWorld돋움체_Pro Medium" panose="00000600000000000000" pitchFamily="50" charset="-127"/>
                <a:ea typeface="KoPubWorld돋움체_Pro Medium" panose="00000600000000000000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KoPubWorld돋움체_Pro Medium" panose="00000600000000000000" pitchFamily="50" charset="-127"/>
                <a:ea typeface="KoPubWorld돋움체_Pro Medium" panose="00000600000000000000" pitchFamily="50" charset="-127"/>
              </a:defRPr>
            </a:lvl1pPr>
          </a:lstStyle>
          <a:p>
            <a:fld id="{0D79234C-CDB0-47DC-AF41-E1C394DD29C9}" type="datetimeFigureOut">
              <a:rPr lang="ko-KR" altLang="en-US" smtClean="0"/>
              <a:pPr/>
              <a:t>2024-07-06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KoPubWorld돋움체_Pro Medium" panose="00000600000000000000" pitchFamily="50" charset="-127"/>
                <a:ea typeface="KoPubWorld돋움체_Pro Medium" panose="00000600000000000000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KoPubWorld돋움체_Pro Medium" panose="00000600000000000000" pitchFamily="50" charset="-127"/>
                <a:ea typeface="KoPubWorld돋움체_Pro Medium" panose="00000600000000000000" pitchFamily="50" charset="-127"/>
              </a:defRPr>
            </a:lvl1pPr>
          </a:lstStyle>
          <a:p>
            <a:fld id="{2B3DD580-8785-4379-9768-2A30D64D313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KoPubWorld돋움체_Pro Medium" panose="00000600000000000000" pitchFamily="50" charset="-127"/>
        <a:ea typeface="KoPubWorld돋움체_Pro Medium" panose="00000600000000000000" pitchFamily="50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KoPubWorld돋움체_Pro Medium" panose="00000600000000000000" pitchFamily="50" charset="-127"/>
        <a:ea typeface="KoPubWorld돋움체_Pro Medium" panose="00000600000000000000" pitchFamily="50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KoPubWorld돋움체_Pro Medium" panose="00000600000000000000" pitchFamily="50" charset="-127"/>
        <a:ea typeface="KoPubWorld돋움체_Pro Medium" panose="00000600000000000000" pitchFamily="50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KoPubWorld돋움체_Pro Medium" panose="00000600000000000000" pitchFamily="50" charset="-127"/>
        <a:ea typeface="KoPubWorld돋움체_Pro Medium" panose="00000600000000000000" pitchFamily="50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KoPubWorld돋움체_Pro Medium" panose="00000600000000000000" pitchFamily="50" charset="-127"/>
        <a:ea typeface="KoPubWorld돋움체_Pro Medium" panose="00000600000000000000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pPr/>
              <a:t>2024-07-06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92828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pPr/>
              <a:t>2024-07-06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76073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pPr/>
              <a:t>2024-07-06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85369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pPr/>
              <a:t>2024-07-06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53364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pPr/>
              <a:t>2024-07-06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23891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pPr/>
              <a:t>2024-07-06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00501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pPr/>
              <a:t>2024-07-06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47761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pPr/>
              <a:t>2024-07-06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43683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pPr/>
              <a:t>2024-07-06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21318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pPr/>
              <a:t>2024-07-06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66586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pPr/>
              <a:t>2024-07-06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54330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7020272" y="0"/>
            <a:ext cx="2055789" cy="3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</a:defRPr>
            </a:lvl1pPr>
          </a:lstStyle>
          <a:p>
            <a:fld id="{FB30EDBD-1C2D-4C1E-B459-B60219FAB484}" type="datetimeFigureOut">
              <a:rPr lang="ko-KR" altLang="en-US" smtClean="0"/>
              <a:pPr/>
              <a:t>2024-07-06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</a:defRPr>
            </a:lvl1pPr>
          </a:lstStyle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12683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KoPubWorld돋움체_Pro Bold" panose="00000800000000000000" pitchFamily="50" charset="-127"/>
          <a:ea typeface="KoPubWorld돋움체_Pro Bold" panose="00000800000000000000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KoPubWorld돋움체_Pro Medium" panose="00000600000000000000" pitchFamily="50" charset="-127"/>
          <a:ea typeface="KoPubWorld돋움체_Pro Medium" panose="00000600000000000000" pitchFamily="50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KoPubWorld돋움체_Pro Medium" panose="00000600000000000000" pitchFamily="50" charset="-127"/>
          <a:ea typeface="KoPubWorld돋움체_Pro Medium" panose="00000600000000000000" pitchFamily="50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KoPubWorld돋움체_Pro Medium" panose="00000600000000000000" pitchFamily="50" charset="-127"/>
          <a:ea typeface="KoPubWorld돋움체_Pro Medium" panose="00000600000000000000" pitchFamily="50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KoPubWorld돋움체_Pro Medium" panose="00000600000000000000" pitchFamily="50" charset="-127"/>
          <a:ea typeface="KoPubWorld돋움체_Pro Medium" panose="00000600000000000000" pitchFamily="50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KoPubWorld돋움체_Pro Medium" panose="00000600000000000000" pitchFamily="50" charset="-127"/>
          <a:ea typeface="KoPubWorld돋움체_Pro Medium" panose="00000600000000000000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/>
              <a:t>제목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/>
              <a:t>2024xxxx</a:t>
            </a:r>
          </a:p>
          <a:p>
            <a:r>
              <a:rPr lang="ko-KR" altLang="en-US"/>
              <a:t>하이젠모터㈜ 기술연구소</a:t>
            </a:r>
            <a:endParaRPr lang="en-US" altLang="ko-KR"/>
          </a:p>
          <a:p>
            <a:r>
              <a:rPr lang="ko-KR" altLang="en-US"/>
              <a:t>김동호 수석연구원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0"/>
            <a:ext cx="9144000" cy="369332"/>
          </a:xfrm>
          <a:prstGeom prst="rect">
            <a:avLst/>
          </a:prstGeom>
          <a:gradFill>
            <a:gsLst>
              <a:gs pos="0">
                <a:schemeClr val="tx1"/>
              </a:gs>
              <a:gs pos="50000">
                <a:schemeClr val="tx1">
                  <a:alpha val="30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0"/>
          </a:gradFill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-</a:t>
            </a:r>
            <a:endParaRPr lang="ko-KR" altLang="en-US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99592" y="692696"/>
            <a:ext cx="74888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1. 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BF87A24-B88B-4128-9967-EE0CC888D8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03"/>
            <a:ext cx="9144000" cy="685639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0"/>
            <a:ext cx="9144000" cy="369332"/>
          </a:xfrm>
          <a:prstGeom prst="rect">
            <a:avLst/>
          </a:prstGeom>
          <a:gradFill>
            <a:gsLst>
              <a:gs pos="0">
                <a:schemeClr val="tx1"/>
              </a:gs>
              <a:gs pos="50000">
                <a:schemeClr val="tx1">
                  <a:alpha val="30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0"/>
          </a:gradFill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하이젠알앤엠㈜</a:t>
            </a:r>
          </a:p>
        </p:txBody>
      </p:sp>
    </p:spTree>
    <p:extLst>
      <p:ext uri="{BB962C8B-B14F-4D97-AF65-F5344CB8AC3E}">
        <p14:creationId xmlns:p14="http://schemas.microsoft.com/office/powerpoint/2010/main" val="6403034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0EF89CC-CFE7-4276-B0ED-ECF76DD5F0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03"/>
            <a:ext cx="9144000" cy="685639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0"/>
            <a:ext cx="9144000" cy="369332"/>
          </a:xfrm>
          <a:prstGeom prst="rect">
            <a:avLst/>
          </a:prstGeom>
          <a:gradFill>
            <a:gsLst>
              <a:gs pos="0">
                <a:schemeClr val="tx1"/>
              </a:gs>
              <a:gs pos="50000">
                <a:schemeClr val="tx1">
                  <a:alpha val="30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0"/>
          </a:gradFill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하이젠알앤엠㈜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F546D7A-C287-4982-8C4F-6424B9DCD0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03"/>
            <a:ext cx="9144000" cy="685639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0"/>
            <a:ext cx="9144000" cy="369332"/>
          </a:xfrm>
          <a:prstGeom prst="rect">
            <a:avLst/>
          </a:prstGeom>
          <a:gradFill>
            <a:gsLst>
              <a:gs pos="0">
                <a:schemeClr val="tx1"/>
              </a:gs>
              <a:gs pos="50000">
                <a:schemeClr val="tx1">
                  <a:alpha val="30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0"/>
          </a:gradFill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하이젠알앤엠㈜</a:t>
            </a:r>
          </a:p>
        </p:txBody>
      </p:sp>
    </p:spTree>
    <p:extLst>
      <p:ext uri="{BB962C8B-B14F-4D97-AF65-F5344CB8AC3E}">
        <p14:creationId xmlns:p14="http://schemas.microsoft.com/office/powerpoint/2010/main" val="23935577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67878AC-EE41-4616-B622-E44E0F722E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03"/>
            <a:ext cx="9144000" cy="685639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0"/>
            <a:ext cx="9144000" cy="369332"/>
          </a:xfrm>
          <a:prstGeom prst="rect">
            <a:avLst/>
          </a:prstGeom>
          <a:gradFill>
            <a:gsLst>
              <a:gs pos="0">
                <a:schemeClr val="tx1"/>
              </a:gs>
              <a:gs pos="50000">
                <a:schemeClr val="tx1">
                  <a:alpha val="30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0"/>
          </a:gradFill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하이젠알앤엠㈜</a:t>
            </a:r>
          </a:p>
        </p:txBody>
      </p:sp>
    </p:spTree>
    <p:extLst>
      <p:ext uri="{BB962C8B-B14F-4D97-AF65-F5344CB8AC3E}">
        <p14:creationId xmlns:p14="http://schemas.microsoft.com/office/powerpoint/2010/main" val="834002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4749DED-7BF9-41BD-9A77-345914673E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03"/>
            <a:ext cx="9144000" cy="685639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0"/>
            <a:ext cx="9144000" cy="369332"/>
          </a:xfrm>
          <a:prstGeom prst="rect">
            <a:avLst/>
          </a:prstGeom>
          <a:gradFill>
            <a:gsLst>
              <a:gs pos="0">
                <a:schemeClr val="tx1"/>
              </a:gs>
              <a:gs pos="50000">
                <a:schemeClr val="tx1">
                  <a:alpha val="30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0"/>
          </a:gradFill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하이젠알앤엠㈜</a:t>
            </a:r>
          </a:p>
        </p:txBody>
      </p:sp>
    </p:spTree>
    <p:extLst>
      <p:ext uri="{BB962C8B-B14F-4D97-AF65-F5344CB8AC3E}">
        <p14:creationId xmlns:p14="http://schemas.microsoft.com/office/powerpoint/2010/main" val="33340748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D9BA7216-F8A1-47F3-9468-13BCBE6E3C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79551"/>
            <a:ext cx="9144000" cy="289889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0"/>
            <a:ext cx="9144000" cy="369332"/>
          </a:xfrm>
          <a:prstGeom prst="rect">
            <a:avLst/>
          </a:prstGeom>
          <a:gradFill>
            <a:gsLst>
              <a:gs pos="0">
                <a:schemeClr val="tx1"/>
              </a:gs>
              <a:gs pos="50000">
                <a:schemeClr val="tx1">
                  <a:alpha val="30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0"/>
          </a:gradFill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하이젠알앤엠㈜</a:t>
            </a:r>
          </a:p>
        </p:txBody>
      </p:sp>
    </p:spTree>
    <p:extLst>
      <p:ext uri="{BB962C8B-B14F-4D97-AF65-F5344CB8AC3E}">
        <p14:creationId xmlns:p14="http://schemas.microsoft.com/office/powerpoint/2010/main" val="34098191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0"/>
            <a:ext cx="9144000" cy="369332"/>
          </a:xfrm>
          <a:prstGeom prst="rect">
            <a:avLst/>
          </a:prstGeom>
          <a:gradFill>
            <a:gsLst>
              <a:gs pos="0">
                <a:schemeClr val="tx1"/>
              </a:gs>
              <a:gs pos="50000">
                <a:schemeClr val="tx1">
                  <a:alpha val="30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0"/>
          </a:gradFill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하이젠알앤엠㈜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B93E4CD-719F-478C-8CE4-C4C50A619D1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3231"/>
            <a:ext cx="9144000" cy="6091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8636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0"/>
            <a:ext cx="9144000" cy="369332"/>
          </a:xfrm>
          <a:prstGeom prst="rect">
            <a:avLst/>
          </a:prstGeom>
          <a:gradFill>
            <a:gsLst>
              <a:gs pos="0">
                <a:schemeClr val="tx1"/>
              </a:gs>
              <a:gs pos="50000">
                <a:schemeClr val="tx1">
                  <a:alpha val="30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0"/>
          </a:gradFill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하이젠알앤엠㈜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84C272D-6251-49AF-8DA9-A576FE7016E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3231"/>
            <a:ext cx="9144000" cy="6091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764556"/>
      </p:ext>
    </p:extLst>
  </p:cSld>
  <p:clrMapOvr>
    <a:masterClrMapping/>
  </p:clrMapOvr>
</p:sld>
</file>

<file path=ppt/theme/theme1.xml><?xml version="1.0" encoding="utf-8"?>
<a:theme xmlns:a="http://schemas.openxmlformats.org/drawingml/2006/main" name="DymaxionKim_PPTX_KoPub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oPub">
      <a:majorFont>
        <a:latin typeface="KoPubWorld돋움체_Pro Bold"/>
        <a:ea typeface="KoPubWorld돋움체_Pro Bold"/>
        <a:cs typeface=""/>
      </a:majorFont>
      <a:minorFont>
        <a:latin typeface="KoPubWorld돋움체_Pro Medium"/>
        <a:ea typeface="KoPubWorld돋움체_Pro Mediu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ymaxionKim_PPTX_KoPub" id="{D7A06105-A674-48F7-81C7-794ADD488AC8}" vid="{A9353459-571A-4A57-8AA3-F9AA7D8E94A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DymaxionKim_PPTX_KoPub</Template>
  <TotalTime>6579</TotalTime>
  <Words>26</Words>
  <Application>Microsoft Office PowerPoint</Application>
  <PresentationFormat>화면 슬라이드 쇼(4:3)</PresentationFormat>
  <Paragraphs>14</Paragraphs>
  <Slides>10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4" baseType="lpstr">
      <vt:lpstr>KoPubWorld돋움체_Pro Bold</vt:lpstr>
      <vt:lpstr>KoPubWorld돋움체_Pro Medium</vt:lpstr>
      <vt:lpstr>Arial</vt:lpstr>
      <vt:lpstr>DymaxionKim_PPTX_KoPub</vt:lpstr>
      <vt:lpstr>제목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R&amp;D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Microsoft Corporation</dc:creator>
  <cp:lastModifiedBy>Kim, DongHo</cp:lastModifiedBy>
  <cp:revision>150</cp:revision>
  <dcterms:created xsi:type="dcterms:W3CDTF">2006-10-05T04:04:58Z</dcterms:created>
  <dcterms:modified xsi:type="dcterms:W3CDTF">2024-07-06T02:38:15Z</dcterms:modified>
</cp:coreProperties>
</file>